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63" r:id="rId17"/>
    <p:sldId id="258" r:id="rId18"/>
    <p:sldId id="294" r:id="rId19"/>
    <p:sldId id="295" r:id="rId20"/>
    <p:sldId id="266" r:id="rId21"/>
    <p:sldId id="296" r:id="rId22"/>
    <p:sldId id="270" r:id="rId23"/>
  </p:sldIdLst>
  <p:sldSz cx="9144000" cy="5143500" type="screen16x9"/>
  <p:notesSz cx="6858000" cy="9144000"/>
  <p:embeddedFontLst>
    <p:embeddedFont>
      <p:font typeface="Roboto Condensed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  <p:embeddedFont>
      <p:font typeface="Arv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2C4A3-F9C8-49E7-AA02-B781026731DF}">
  <a:tblStyle styleId="{BBF2C4A3-F9C8-49E7-AA02-B781026731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1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89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93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9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Алармен датчик за наличие на газ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20</a:t>
            </a:r>
            <a:r>
              <a:rPr lang="en-US" dirty="0"/>
              <a:t>k</a:t>
            </a:r>
            <a:r>
              <a:rPr lang="el-GR" dirty="0"/>
              <a:t>Ω</a:t>
            </a:r>
            <a:r>
              <a:rPr lang="bg-BG" dirty="0"/>
              <a:t> резистор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89" y="401706"/>
            <a:ext cx="1690387" cy="376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" y="852537"/>
            <a:ext cx="4736385" cy="33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NeoPixel</a:t>
            </a:r>
            <a:r>
              <a:rPr lang="en-US" dirty="0"/>
              <a:t> Ring </a:t>
            </a:r>
            <a:r>
              <a:rPr lang="bg-BG" dirty="0"/>
              <a:t>с 12 светлодиода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31" y="1988859"/>
            <a:ext cx="2246484" cy="230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67;p18"/>
          <p:cNvSpPr txBox="1">
            <a:spLocks/>
          </p:cNvSpPr>
          <p:nvPr/>
        </p:nvSpPr>
        <p:spPr>
          <a:xfrm>
            <a:off x="322133" y="1912200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Размери </a:t>
            </a:r>
            <a:r>
              <a:rPr lang="bg-BG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диаметър: външен 37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mm,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вътрешен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23mm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3,3гр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напрежение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5V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ток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приблизително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18mA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светодиод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marL="0" indent="0">
              <a:spcBef>
                <a:spcPts val="600"/>
              </a:spcBef>
            </a:pP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17" y="123747"/>
            <a:ext cx="6542965" cy="1889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6998" r="24069" b="14171"/>
          <a:stretch/>
        </p:blipFill>
        <p:spPr>
          <a:xfrm>
            <a:off x="3926635" y="2013584"/>
            <a:ext cx="2473994" cy="23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Пиезозумер </a:t>
            </a:r>
            <a:r>
              <a:rPr lang="en-US" dirty="0"/>
              <a:t>5V</a:t>
            </a:r>
            <a:r>
              <a:rPr lang="bg-BG" dirty="0"/>
              <a:t>(</a:t>
            </a:r>
            <a:r>
              <a:rPr lang="en-US" dirty="0"/>
              <a:t>Buzzer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267;p18"/>
          <p:cNvSpPr txBox="1">
            <a:spLocks/>
          </p:cNvSpPr>
          <p:nvPr/>
        </p:nvSpPr>
        <p:spPr>
          <a:xfrm>
            <a:off x="322133" y="2616337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15гр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 напрежение: 5V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 на ток: 24mA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Честотa: 2-3 kHz</a:t>
            </a: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10" y="1179598"/>
            <a:ext cx="2481409" cy="286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1" b="15789"/>
          <a:stretch/>
        </p:blipFill>
        <p:spPr>
          <a:xfrm>
            <a:off x="-123290" y="934948"/>
            <a:ext cx="2427912" cy="1746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15" y="2292464"/>
            <a:ext cx="2427912" cy="204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07" y="106723"/>
            <a:ext cx="2785581" cy="25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Breadboard 400 </a:t>
            </a:r>
            <a:r>
              <a:rPr lang="bg-BG" dirty="0"/>
              <a:t>гнезда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28" y="1422089"/>
            <a:ext cx="3963331" cy="277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8" y="911049"/>
            <a:ext cx="3503487" cy="3503487"/>
          </a:xfrm>
          <a:prstGeom prst="rect">
            <a:avLst/>
          </a:prstGeom>
        </p:spPr>
      </p:pic>
      <p:sp>
        <p:nvSpPr>
          <p:cNvPr id="14" name="Google Shape;267;p18"/>
          <p:cNvSpPr txBox="1">
            <a:spLocks/>
          </p:cNvSpPr>
          <p:nvPr/>
        </p:nvSpPr>
        <p:spPr>
          <a:xfrm>
            <a:off x="2667272" y="105462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Размери</a:t>
            </a:r>
            <a:r>
              <a:rPr lang="bg-BG" sz="2000" dirty="0"/>
              <a:t>: 82mm х </a:t>
            </a:r>
            <a:r>
              <a:rPr lang="bg-BG" sz="2000" dirty="0" smtClean="0"/>
              <a:t>54mm</a:t>
            </a:r>
            <a:endParaRPr lang="en-US" sz="2000" dirty="0" smtClean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Брой </a:t>
            </a:r>
            <a:r>
              <a:rPr lang="bg-BG" sz="2000" dirty="0"/>
              <a:t>гнезда: 400</a:t>
            </a:r>
            <a:endParaRPr lang="bg-BG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069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Дъмпери (проводници)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62" y="158124"/>
            <a:ext cx="4274676" cy="427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722"/>
            <a:ext cx="3157377" cy="31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Софтуер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Source code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1022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Кодът е в </a:t>
            </a:r>
            <a:r>
              <a:rPr lang="en" dirty="0" smtClean="0"/>
              <a:t>GitHub</a:t>
            </a:r>
            <a:r>
              <a:rPr lang="bg-BG" dirty="0" smtClean="0"/>
              <a:t> </a:t>
            </a:r>
            <a:r>
              <a:rPr lang="en-US" dirty="0" smtClean="0"/>
              <a:t>repository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02" y="3826657"/>
            <a:ext cx="2560791" cy="1084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24" y="1646852"/>
            <a:ext cx="7607384" cy="16917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22" t="9667" r="35905"/>
          <a:stretch/>
        </p:blipFill>
        <p:spPr>
          <a:xfrm>
            <a:off x="46920" y="847498"/>
            <a:ext cx="5115630" cy="4268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50" y="398988"/>
            <a:ext cx="398145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4" y="1225275"/>
            <a:ext cx="4238625" cy="2943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14" y="1225275"/>
            <a:ext cx="41529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Бъдещи разработки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3" y="3851700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Идеи за ъпгрейди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656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Сензор за газ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37" y="1847369"/>
            <a:ext cx="6729817" cy="2200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" name="Google Shape;389;p26"/>
          <p:cNvGrpSpPr/>
          <p:nvPr/>
        </p:nvGrpSpPr>
        <p:grpSpPr>
          <a:xfrm>
            <a:off x="2115038" y="3374463"/>
            <a:ext cx="5043757" cy="907708"/>
            <a:chOff x="-1535283" y="1287960"/>
            <a:chExt cx="11486579" cy="2067200"/>
          </a:xfrm>
        </p:grpSpPr>
        <p:sp>
          <p:nvSpPr>
            <p:cNvPr id="5" name="Google Shape;39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" name="Google Shape;391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" name="Google Shape;392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39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39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401;p26"/>
          <p:cNvGrpSpPr/>
          <p:nvPr/>
        </p:nvGrpSpPr>
        <p:grpSpPr>
          <a:xfrm>
            <a:off x="2111517" y="1928181"/>
            <a:ext cx="5043757" cy="907708"/>
            <a:chOff x="-1535283" y="1287960"/>
            <a:chExt cx="11486579" cy="2067200"/>
          </a:xfrm>
        </p:grpSpPr>
        <p:sp>
          <p:nvSpPr>
            <p:cNvPr id="11" name="Google Shape;402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" name="Google Shape;403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" name="Google Shape;404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Google Shape;405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Google Shape;406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6" name="Google Shape;408;p26"/>
          <p:cNvSpPr txBox="1">
            <a:spLocks/>
          </p:cNvSpPr>
          <p:nvPr/>
        </p:nvSpPr>
        <p:spPr>
          <a:xfrm>
            <a:off x="2650018" y="2155040"/>
            <a:ext cx="3917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1. Добавяне на дисплей с надписи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7" name="Google Shape;412;p26"/>
          <p:cNvSpPr txBox="1">
            <a:spLocks/>
          </p:cNvSpPr>
          <p:nvPr/>
        </p:nvSpPr>
        <p:spPr>
          <a:xfrm>
            <a:off x="2650018" y="3621067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2. Свързване с контролна система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Звукова и визуална аларма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178408"/>
            <a:ext cx="6318607" cy="416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7" y="928152"/>
            <a:ext cx="23717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rgbClr val="3F5378"/>
                </a:solidFill>
              </a:rPr>
              <a:t>Благодарим за вниманието!</a:t>
            </a:r>
            <a:endParaRPr sz="3600" dirty="0">
              <a:solidFill>
                <a:srgbClr val="3F5378"/>
              </a:solidFill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924813" y="3753491"/>
            <a:ext cx="60507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Изготвено от: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Мария Щерева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Цветина Ангелова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7"/>
          <a:stretch/>
        </p:blipFill>
        <p:spPr>
          <a:xfrm>
            <a:off x="4501724" y="3252393"/>
            <a:ext cx="2556622" cy="1592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Същност и цел на проекта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Какво са г</a:t>
            </a:r>
            <a:r>
              <a:rPr lang="bg-BG" dirty="0" smtClean="0"/>
              <a:t>азовите детектори?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Система за безопасност</a:t>
            </a:r>
          </a:p>
          <a:p>
            <a:r>
              <a:rPr lang="bg-BG" dirty="0" smtClean="0"/>
              <a:t>Имат за цел откриване на газ или други емисии</a:t>
            </a:r>
          </a:p>
          <a:p>
            <a:r>
              <a:rPr lang="bg-BG" dirty="0" smtClean="0"/>
              <a:t>Те са от изключителна важност</a:t>
            </a:r>
            <a:endParaRPr lang="bg-B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Хардуер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Компоненти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861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Симулацията и схема на проекта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413"/>
            <a:ext cx="1627009" cy="1627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9" y="2580029"/>
            <a:ext cx="1226209" cy="1223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00" y="169523"/>
            <a:ext cx="5715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Главни компоненти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49100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 smtClean="0"/>
              <a:t>Arduino Uno R3</a:t>
            </a:r>
            <a:endParaRPr lang="bg-BG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20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bg-BG" dirty="0" smtClean="0"/>
              <a:t> резистор</a:t>
            </a:r>
          </a:p>
          <a:p>
            <a:pPr lvl="0">
              <a:spcBef>
                <a:spcPts val="0"/>
              </a:spcBef>
            </a:pPr>
            <a:r>
              <a:rPr lang="en-US" dirty="0" err="1" smtClean="0"/>
              <a:t>NeoPixel</a:t>
            </a:r>
            <a:r>
              <a:rPr lang="en-US" dirty="0" smtClean="0"/>
              <a:t> Ring </a:t>
            </a:r>
            <a:r>
              <a:rPr lang="bg-BG" dirty="0" smtClean="0"/>
              <a:t>с 12 светлодиода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Пиезозумер </a:t>
            </a:r>
            <a:r>
              <a:rPr lang="en-US" dirty="0" smtClean="0"/>
              <a:t>5V</a:t>
            </a:r>
            <a:r>
              <a:rPr lang="bg-BG" dirty="0" smtClean="0"/>
              <a:t>(</a:t>
            </a:r>
            <a:r>
              <a:rPr lang="en-US" dirty="0" smtClean="0"/>
              <a:t>Buzzer</a:t>
            </a:r>
            <a:r>
              <a:rPr lang="bg-BG" dirty="0" smtClean="0"/>
              <a:t>)</a:t>
            </a: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dirty="0" smtClean="0"/>
              <a:t>Breadboard 400 </a:t>
            </a:r>
            <a:r>
              <a:rPr lang="bg-BG" dirty="0" smtClean="0"/>
              <a:t>гнезда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Дъмпери (проводници)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9" y="644713"/>
            <a:ext cx="1215775" cy="121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97" y="1910929"/>
            <a:ext cx="2858501" cy="2043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73" y="1073854"/>
            <a:ext cx="837075" cy="837075"/>
          </a:xfrm>
          <a:prstGeom prst="rect">
            <a:avLst/>
          </a:prstGeom>
        </p:spPr>
      </p:pic>
      <p:sp>
        <p:nvSpPr>
          <p:cNvPr id="17" name="Google Shape;696;p37"/>
          <p:cNvSpPr/>
          <p:nvPr/>
        </p:nvSpPr>
        <p:spPr>
          <a:xfrm>
            <a:off x="232399" y="540782"/>
            <a:ext cx="415956" cy="415956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Arduino Uno R3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817214"/>
            <a:ext cx="6341552" cy="300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" y="930758"/>
            <a:ext cx="242921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95" y="242447"/>
            <a:ext cx="3620005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79"/>
            <a:ext cx="2362530" cy="3734321"/>
          </a:xfrm>
          <a:prstGeom prst="rect">
            <a:avLst/>
          </a:prstGeom>
        </p:spPr>
      </p:pic>
      <p:sp>
        <p:nvSpPr>
          <p:cNvPr id="10" name="Google Shape;267;p18"/>
          <p:cNvSpPr txBox="1">
            <a:spLocks/>
          </p:cNvSpPr>
          <p:nvPr/>
        </p:nvSpPr>
        <p:spPr>
          <a:xfrm>
            <a:off x="1790320" y="525777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/>
              <a:t>Характеристики:</a:t>
            </a:r>
            <a:endParaRPr lang="en-US" sz="2000" b="1" dirty="0" smtClean="0"/>
          </a:p>
          <a:p>
            <a:pPr marL="0" indent="0">
              <a:spcBef>
                <a:spcPts val="600"/>
              </a:spcBef>
            </a:pPr>
            <a:r>
              <a:rPr lang="ru-RU" sz="2000" dirty="0" smtClean="0"/>
              <a:t>Работи при температура от -10°C до 50°C и консумира до 150mA при захранване 5V.</a:t>
            </a:r>
            <a:endParaRPr lang="ru-RU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08" y="2188833"/>
            <a:ext cx="2603108" cy="20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973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228</Words>
  <Application>Microsoft Office PowerPoint</Application>
  <PresentationFormat>On-screen Show (16:9)</PresentationFormat>
  <Paragraphs>80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Roboto Condensed</vt:lpstr>
      <vt:lpstr>Arial</vt:lpstr>
      <vt:lpstr>Roboto Condensed Light</vt:lpstr>
      <vt:lpstr>Arvo</vt:lpstr>
      <vt:lpstr>Salerio template</vt:lpstr>
      <vt:lpstr>Алармен датчик за наличие на газ</vt:lpstr>
      <vt:lpstr>Сензор за газ</vt:lpstr>
      <vt:lpstr>Същност и цел на проекта</vt:lpstr>
      <vt:lpstr>PowerPoint Presentation</vt:lpstr>
      <vt:lpstr>Хардуер</vt:lpstr>
      <vt:lpstr>PowerPoint Presentation</vt:lpstr>
      <vt:lpstr>Главни компоненти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Софтуер</vt:lpstr>
      <vt:lpstr>Кодът е в GitHub repository</vt:lpstr>
      <vt:lpstr>PowerPoint Presentation</vt:lpstr>
      <vt:lpstr>PowerPoint Presentation</vt:lpstr>
      <vt:lpstr>Бъдещи разработки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Алармен датчик за наличие на газ</dc:title>
  <cp:lastModifiedBy>User</cp:lastModifiedBy>
  <cp:revision>15</cp:revision>
  <dcterms:modified xsi:type="dcterms:W3CDTF">2019-07-06T03:11:38Z</dcterms:modified>
</cp:coreProperties>
</file>